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9144000" cy="5486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C76B-E634-4B22-B8A9-DC7408D06A47}" type="datetimeFigureOut">
              <a:rPr lang="en-US" smtClean="0"/>
              <a:t>9/24/18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CAE1D9-B83F-C94E-B977-BEDDB2DCE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85381" r="81354"/>
          <a:stretch/>
        </p:blipFill>
        <p:spPr>
          <a:xfrm>
            <a:off x="1829603" y="3758995"/>
            <a:ext cx="656342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09" t="89611" r="31337" b="1655"/>
          <a:stretch/>
        </p:blipFill>
        <p:spPr>
          <a:xfrm>
            <a:off x="4626278" y="4022153"/>
            <a:ext cx="757699" cy="543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4" t="92284" r="1611" b="1655"/>
          <a:stretch/>
        </p:blipFill>
        <p:spPr>
          <a:xfrm>
            <a:off x="2807819" y="4202130"/>
            <a:ext cx="699937" cy="3584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4" t="92284" r="1611" b="1655"/>
          <a:stretch/>
        </p:blipFill>
        <p:spPr>
          <a:xfrm>
            <a:off x="3788617" y="4206956"/>
            <a:ext cx="699937" cy="358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4" t="92284" r="1611" b="1655"/>
          <a:stretch/>
        </p:blipFill>
        <p:spPr>
          <a:xfrm>
            <a:off x="5668965" y="4216195"/>
            <a:ext cx="699937" cy="358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3193" y="4845005"/>
            <a:ext cx="1457450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407" y="4580636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65454A-AE8F-2245-BCAB-2310835D9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2" y="3913257"/>
            <a:ext cx="597312" cy="6708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102AA4-EB0D-FC4D-8F6B-0A61AF552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003" y="3913257"/>
            <a:ext cx="330383" cy="4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52333" y="3413896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9990" y="4529393"/>
            <a:ext cx="1436612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2676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254074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9A4E4-6281-6C4B-BD89-81A92D3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E9999B-8646-4940-97F9-76F5F4DBA00F}"/>
              </a:ext>
            </a:extLst>
          </p:cNvPr>
          <p:cNvGrpSpPr/>
          <p:nvPr/>
        </p:nvGrpSpPr>
        <p:grpSpPr>
          <a:xfrm>
            <a:off x="1829603" y="3897990"/>
            <a:ext cx="6499227" cy="898127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A3FA43-1322-CD4C-A206-78D2411C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2ED2A4-DE2E-0848-8CAC-436E1ABEA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4E7FB4-993A-C444-B85D-367134F66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2A53E7-3A01-2F4B-B5AF-5976A4B20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BA7677-489B-D447-9041-460038A3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2FEC17-AF10-A341-99A5-CD2603104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1FD35D-A497-2041-AE51-7B83CBF1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8240" y="4884993"/>
            <a:ext cx="1436612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408" y="45597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129866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816E6-968D-C14A-A617-63AF3E12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2744BB-3005-E94F-ABCF-711BDD7FFECA}"/>
              </a:ext>
            </a:extLst>
          </p:cNvPr>
          <p:cNvGrpSpPr/>
          <p:nvPr/>
        </p:nvGrpSpPr>
        <p:grpSpPr>
          <a:xfrm>
            <a:off x="1811674" y="3781449"/>
            <a:ext cx="6499227" cy="1015199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1319DF-387E-F54F-A6BA-645C1B69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534766-2048-9547-828D-D7A80421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A44EF0-77E3-664C-881D-AD2297AB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B4C7B2-B7B2-2E43-8C88-06FE96A16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B1FBA-413D-B04B-9AD9-F34DC072D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3D0EA4-9AB1-824C-8D09-01B8D59FB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C08BBC-6EB5-1E4D-B994-CABD2DC6C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8240" y="4884993"/>
            <a:ext cx="1436612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4408" y="45597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3084144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</TotalTime>
  <Words>52</Words>
  <Application>Microsoft Macintosh PowerPoint</Application>
  <PresentationFormat>Custom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10</cp:revision>
  <cp:lastPrinted>2018-09-24T22:10:49Z</cp:lastPrinted>
  <dcterms:created xsi:type="dcterms:W3CDTF">2018-09-17T07:44:41Z</dcterms:created>
  <dcterms:modified xsi:type="dcterms:W3CDTF">2018-09-25T00:19:29Z</dcterms:modified>
</cp:coreProperties>
</file>